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2a3a5740f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7052" y="0"/>
            <a:ext cx="91810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61B2-A24C-4C79-9407-4705C95B1B93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</a:rPr>
              <a:t/>
            </a:r>
            <a:br>
              <a:rPr lang="ru-RU" sz="3600" b="1" dirty="0" smtClean="0">
                <a:solidFill>
                  <a:srgbClr val="CC0066"/>
                </a:solidFill>
              </a:rPr>
            </a:br>
            <a:r>
              <a:rPr lang="ru-RU" sz="3600" b="1" dirty="0" smtClean="0">
                <a:solidFill>
                  <a:srgbClr val="CC0066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</a:rPr>
              <a:t>начале </a:t>
            </a:r>
            <a:r>
              <a:rPr lang="ru-RU" sz="3200" b="1" dirty="0" smtClean="0">
                <a:solidFill>
                  <a:srgbClr val="C00000"/>
                </a:solidFill>
              </a:rPr>
              <a:t>апреля в МБУ ДО«ЦВР»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err="1" smtClean="0">
                <a:solidFill>
                  <a:srgbClr val="C00000"/>
                </a:solidFill>
              </a:rPr>
              <a:t>Меленковского</a:t>
            </a:r>
            <a:r>
              <a:rPr lang="ru-RU" sz="3200" b="1" dirty="0" smtClean="0">
                <a:solidFill>
                  <a:srgbClr val="C00000"/>
                </a:solidFill>
              </a:rPr>
              <a:t> района </a:t>
            </a:r>
            <a:r>
              <a:rPr lang="ru-RU" sz="3200" b="1" dirty="0" smtClean="0">
                <a:solidFill>
                  <a:srgbClr val="C00000"/>
                </a:solidFill>
              </a:rPr>
              <a:t>стартует </a:t>
            </a:r>
            <a:r>
              <a:rPr lang="ru-RU" sz="3200" b="1" dirty="0" smtClean="0">
                <a:solidFill>
                  <a:srgbClr val="C00000"/>
                </a:solidFill>
              </a:rPr>
              <a:t>конкурс-выставка «Пасхальный подарок -2022»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4608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i="1" dirty="0" smtClean="0"/>
              <a:t>       Конкурс организован с целью укрепления гражданского единства, межнационального согласия, гармонизации </a:t>
            </a:r>
            <a:r>
              <a:rPr lang="ru-RU" sz="2800" b="1" i="1" dirty="0" err="1" smtClean="0"/>
              <a:t>этноконфессиональных</a:t>
            </a:r>
            <a:r>
              <a:rPr lang="ru-RU" sz="2800" b="1" i="1" dirty="0" smtClean="0"/>
              <a:t> отношений, этнокультурного развития в рамках реализации одного из направлений муниципальной программы государственной национальной политики в </a:t>
            </a:r>
            <a:r>
              <a:rPr lang="ru-RU" sz="2800" b="1" i="1" dirty="0" err="1" smtClean="0"/>
              <a:t>Меленковском</a:t>
            </a:r>
            <a:r>
              <a:rPr lang="ru-RU" sz="2800" b="1" i="1" dirty="0" smtClean="0"/>
              <a:t> районе</a:t>
            </a:r>
          </a:p>
          <a:p>
            <a:pPr algn="r">
              <a:buNone/>
            </a:pPr>
            <a:r>
              <a:rPr lang="ru-RU" sz="2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НОМИНАЦИИ КОНКУРСА: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D60093"/>
                </a:solidFill>
              </a:rPr>
              <a:t> «Пасхальное яйцо»;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D60093"/>
                </a:solidFill>
              </a:rPr>
              <a:t> </a:t>
            </a:r>
            <a:r>
              <a:rPr lang="ru-RU" sz="2800" b="1" i="1" dirty="0" smtClean="0">
                <a:solidFill>
                  <a:srgbClr val="D60093"/>
                </a:solidFill>
              </a:rPr>
              <a:t>  «Пасхальная композиция»;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D60093"/>
                </a:solidFill>
              </a:rPr>
              <a:t>     «Вышивка»;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D60093"/>
                </a:solidFill>
              </a:rPr>
              <a:t>«Пасхальный подарок»;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D60093"/>
                </a:solidFill>
              </a:rPr>
              <a:t>«Работа педагога».</a:t>
            </a: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196753"/>
            <a:ext cx="648072" cy="58483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АНОНС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58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В начале апреля в МБУ ДО«ЦВР» Меленковского района стартует конкурс-выставка «Пасхальный подарок -2022»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Шуянцева Юлия Владимировна</cp:lastModifiedBy>
  <cp:revision>4</cp:revision>
  <dcterms:created xsi:type="dcterms:W3CDTF">2013-01-21T15:47:26Z</dcterms:created>
  <dcterms:modified xsi:type="dcterms:W3CDTF">2022-04-14T13:23:41Z</dcterms:modified>
</cp:coreProperties>
</file>